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6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4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9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3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3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6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57A8-72FA-4F74-9F6F-A647639D3D6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9C5E-4AEC-4DB7-8B7C-774B26F25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go.osu.edu/ishipfair2016participant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8686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EHE Career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25880"/>
            <a:ext cx="9144000" cy="52273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AB000F"/>
                </a:solidFill>
                <a:latin typeface="Arial"/>
                <a:cs typeface="Arial"/>
              </a:rPr>
              <a:t>Spring Job Fairs</a:t>
            </a:r>
          </a:p>
          <a:p>
            <a:pPr algn="l">
              <a:lnSpc>
                <a:spcPct val="110000"/>
              </a:lnSpc>
            </a:pPr>
            <a:r>
              <a:rPr lang="en-US" sz="2300" b="1" dirty="0" smtClean="0">
                <a:solidFill>
                  <a:srgbClr val="AB000F"/>
                </a:solidFill>
                <a:latin typeface="Arial"/>
                <a:cs typeface="Arial"/>
              </a:rPr>
              <a:t>1/26    </a:t>
            </a:r>
            <a:r>
              <a:rPr lang="en-US" sz="2300" b="1" dirty="0" smtClean="0">
                <a:latin typeface="Arial"/>
                <a:cs typeface="Arial"/>
              </a:rPr>
              <a:t>Summer </a:t>
            </a:r>
            <a:r>
              <a:rPr lang="en-US" sz="2300" b="1" dirty="0">
                <a:latin typeface="Arial"/>
                <a:cs typeface="Arial"/>
              </a:rPr>
              <a:t>Internship &amp; Opportunity Fair: </a:t>
            </a:r>
            <a:r>
              <a:rPr lang="en-US" sz="2300" dirty="0">
                <a:latin typeface="Arial"/>
                <a:cs typeface="Arial"/>
              </a:rPr>
              <a:t>1-6 pm, Ohio Union</a:t>
            </a:r>
          </a:p>
          <a:p>
            <a:pPr algn="l">
              <a:lnSpc>
                <a:spcPct val="110000"/>
              </a:lnSpc>
            </a:pPr>
            <a:r>
              <a:rPr lang="en-US" dirty="0" smtClean="0"/>
              <a:t>	The </a:t>
            </a:r>
            <a:r>
              <a:rPr lang="en-US" dirty="0"/>
              <a:t>full list is at </a:t>
            </a:r>
            <a:r>
              <a:rPr lang="en-US" u="sng" dirty="0">
                <a:hlinkClick r:id="rId2"/>
              </a:rPr>
              <a:t>http://go.osu.edu/ishipfair2016participants</a:t>
            </a:r>
            <a:r>
              <a:rPr lang="en-US" dirty="0"/>
              <a:t>. </a:t>
            </a:r>
            <a:endParaRPr lang="en-US" b="1" dirty="0">
              <a:latin typeface="Arial"/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b="1" dirty="0" smtClean="0">
                <a:solidFill>
                  <a:srgbClr val="AB000F"/>
                </a:solidFill>
                <a:latin typeface="Arial"/>
                <a:cs typeface="Arial"/>
              </a:rPr>
              <a:t>2/2    </a:t>
            </a:r>
            <a:r>
              <a:rPr lang="en-US" b="1" dirty="0">
                <a:solidFill>
                  <a:srgbClr val="AB000F"/>
                </a:solidFill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Fisher </a:t>
            </a:r>
            <a:r>
              <a:rPr lang="en-US" b="1" dirty="0">
                <a:latin typeface="Arial"/>
                <a:cs typeface="Arial"/>
              </a:rPr>
              <a:t>Spring Internship &amp; Job Fair: </a:t>
            </a:r>
          </a:p>
          <a:p>
            <a:pPr algn="l">
              <a:lnSpc>
                <a:spcPct val="110000"/>
              </a:lnSpc>
            </a:pPr>
            <a:r>
              <a:rPr lang="en-US" b="1" dirty="0">
                <a:latin typeface="Arial"/>
                <a:cs typeface="Arial"/>
              </a:rPr>
              <a:t>			</a:t>
            </a:r>
            <a:r>
              <a:rPr lang="en-US" dirty="0" smtClean="0">
                <a:latin typeface="Arial"/>
                <a:cs typeface="Arial"/>
              </a:rPr>
              <a:t>2-6 pm, Ohio Union  </a:t>
            </a:r>
            <a:r>
              <a:rPr lang="en-US" sz="1600" i="1" dirty="0" smtClean="0">
                <a:latin typeface="Arial"/>
                <a:cs typeface="Arial"/>
              </a:rPr>
              <a:t>Business Related Majors </a:t>
            </a:r>
            <a:r>
              <a:rPr lang="en-US" sz="1600" i="1" dirty="0" smtClean="0">
                <a:latin typeface="Arial"/>
                <a:cs typeface="Arial"/>
              </a:rPr>
              <a:t>ONLY</a:t>
            </a:r>
          </a:p>
          <a:p>
            <a:pPr algn="l">
              <a:lnSpc>
                <a:spcPct val="110000"/>
              </a:lnSpc>
            </a:pPr>
            <a:r>
              <a:rPr lang="en-US" b="1" dirty="0" smtClean="0">
                <a:solidFill>
                  <a:srgbClr val="AB000F"/>
                </a:solidFill>
                <a:latin typeface="Arial"/>
                <a:cs typeface="Arial"/>
              </a:rPr>
              <a:t>2/24 </a:t>
            </a:r>
            <a:r>
              <a:rPr lang="en-US" b="1" dirty="0">
                <a:solidFill>
                  <a:srgbClr val="AB000F"/>
                </a:solidFill>
                <a:latin typeface="Arial"/>
                <a:cs typeface="Arial"/>
              </a:rPr>
              <a:t>	</a:t>
            </a:r>
            <a:r>
              <a:rPr lang="en-US" b="1" dirty="0" smtClean="0">
                <a:latin typeface="Arial"/>
                <a:cs typeface="Arial"/>
              </a:rPr>
              <a:t>OSU </a:t>
            </a:r>
            <a:r>
              <a:rPr lang="en-US" b="1" dirty="0">
                <a:latin typeface="Arial"/>
                <a:cs typeface="Arial"/>
              </a:rPr>
              <a:t>Spring Career Fair: </a:t>
            </a:r>
          </a:p>
          <a:p>
            <a:pPr algn="l">
              <a:lnSpc>
                <a:spcPct val="110000"/>
              </a:lnSpc>
            </a:pPr>
            <a:r>
              <a:rPr lang="en-US" b="1" dirty="0">
                <a:latin typeface="Arial"/>
                <a:cs typeface="Arial"/>
              </a:rPr>
              <a:t>			</a:t>
            </a:r>
            <a:r>
              <a:rPr lang="en-US" dirty="0" smtClean="0">
                <a:latin typeface="Arial"/>
                <a:cs typeface="Arial"/>
              </a:rPr>
              <a:t>10 am – 3 pm, Ohio Union</a:t>
            </a:r>
          </a:p>
          <a:p>
            <a:pPr algn="l">
              <a:lnSpc>
                <a:spcPct val="110000"/>
              </a:lnSpc>
            </a:pPr>
            <a:r>
              <a:rPr lang="en-US" b="1" dirty="0">
                <a:solidFill>
                  <a:srgbClr val="AB000F"/>
                </a:solidFill>
                <a:latin typeface="Arial"/>
                <a:cs typeface="Arial"/>
              </a:rPr>
              <a:t>4/14    </a:t>
            </a:r>
            <a:r>
              <a:rPr lang="en-US" b="1" dirty="0" smtClean="0">
                <a:latin typeface="Arial"/>
                <a:cs typeface="Arial"/>
              </a:rPr>
              <a:t>TeachOhio</a:t>
            </a:r>
            <a:r>
              <a:rPr lang="en-US" b="1" dirty="0">
                <a:latin typeface="Arial"/>
                <a:cs typeface="Arial"/>
              </a:rPr>
              <a:t>:   </a:t>
            </a:r>
          </a:p>
          <a:p>
            <a:pPr algn="l">
              <a:lnSpc>
                <a:spcPct val="110000"/>
              </a:lnSpc>
            </a:pPr>
            <a:r>
              <a:rPr lang="en-US" b="1" dirty="0">
                <a:latin typeface="Arial"/>
                <a:cs typeface="Arial"/>
              </a:rPr>
              <a:t>			</a:t>
            </a:r>
            <a:r>
              <a:rPr lang="en-US" dirty="0" smtClean="0">
                <a:latin typeface="Arial"/>
                <a:cs typeface="Arial"/>
              </a:rPr>
              <a:t>8 am– 5pm, COSI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EHE Career Services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EHE Career Services</dc:title>
  <dc:creator>Nancy Dugan</dc:creator>
  <cp:lastModifiedBy>Nancy Dugan</cp:lastModifiedBy>
  <cp:revision>2</cp:revision>
  <dcterms:created xsi:type="dcterms:W3CDTF">2016-01-08T13:01:11Z</dcterms:created>
  <dcterms:modified xsi:type="dcterms:W3CDTF">2016-01-08T13:17:06Z</dcterms:modified>
</cp:coreProperties>
</file>